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4"/>
  </p:notesMasterIdLst>
  <p:sldIdLst>
    <p:sldId id="663" r:id="rId2"/>
    <p:sldId id="665" r:id="rId3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6C9644D-B8AA-4842-B55B-23CBD62C4823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39406AE-21CF-4281-A704-AD15F0C3EE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484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3ACBB60-FDAB-4926-8BFF-EA0BEFBACC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237759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DD74F1-AE53-4359-8090-EB67AC61C5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2558888"/>
      </p:ext>
    </p:extLst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179107-1935-4D78-991F-39BAF6CE61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7096390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246DC4-31B4-455E-AF86-289A90143A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3534007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24B1ED-14C0-489A-911D-BF31827122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0625865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A9604D4-D5A0-4C98-BE17-3F5CE4AD4E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5388411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A268C2-9464-47E2-8B3A-3F720FD29FA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072365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7C2E3C-502B-4F50-83D6-ECDA6CA60D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6666470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1AFD830-0809-44E3-B858-2F8E686731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3662166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D13750-23C9-44EC-B3FB-5599132CE8F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381479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F7DF64-0130-4D4B-88F9-29BA96E84F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6981064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74" y="22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85228230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1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86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86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36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11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E4E614-7924-4710-A488-05974A512A6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424185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B08C1C-807C-4909-8072-FF2C1735596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2546804"/>
      </p:ext>
    </p:extLst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E9EB6B4-A08A-4371-A67C-E308B9E70E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3941239"/>
      </p:ext>
    </p:extLst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04D165-5BD8-408F-B6A2-6675D7BD9A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8204586"/>
      </p:ext>
    </p:extLst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621895A-F9C7-4886-AA1D-B21A5172F7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0990559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fld id="{75C2CC7E-4749-4B94-A543-EF42A41F01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7" r:id="rId1"/>
    <p:sldLayoutId id="2147484828" r:id="rId2"/>
    <p:sldLayoutId id="2147484829" r:id="rId3"/>
    <p:sldLayoutId id="2147484830" r:id="rId4"/>
    <p:sldLayoutId id="2147484831" r:id="rId5"/>
    <p:sldLayoutId id="2147484832" r:id="rId6"/>
    <p:sldLayoutId id="2147484833" r:id="rId7"/>
    <p:sldLayoutId id="2147484834" r:id="rId8"/>
    <p:sldLayoutId id="2147484835" r:id="rId9"/>
    <p:sldLayoutId id="2147484836" r:id="rId10"/>
    <p:sldLayoutId id="2147484837" r:id="rId11"/>
    <p:sldLayoutId id="2147484838" r:id="rId12"/>
    <p:sldLayoutId id="2147484839" r:id="rId13"/>
    <p:sldLayoutId id="2147484840" r:id="rId14"/>
    <p:sldLayoutId id="2147484841" r:id="rId15"/>
    <p:sldLayoutId id="2147484842" r:id="rId16"/>
    <p:sldLayoutId id="2147484843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332656"/>
            <a:ext cx="8064896" cy="6336704"/>
          </a:xfrm>
        </p:spPr>
        <p:txBody>
          <a:bodyPr/>
          <a:lstStyle/>
          <a:p>
            <a:r>
              <a:rPr lang="zh-CN" altLang="en-US" b="1" dirty="0"/>
              <a:t>第</a:t>
            </a:r>
            <a:r>
              <a:rPr lang="en-US" altLang="zh-CN" b="1" dirty="0" smtClean="0"/>
              <a:t>6</a:t>
            </a:r>
            <a:r>
              <a:rPr lang="zh-CN" altLang="en-US" b="1" dirty="0" smtClean="0"/>
              <a:t>节、排序</a:t>
            </a:r>
            <a:endParaRPr lang="en-US" altLang="zh-CN" b="1" dirty="0" smtClean="0"/>
          </a:p>
          <a:p>
            <a:r>
              <a:rPr lang="en-US" altLang="zh-CN" sz="1800" dirty="0" smtClean="0"/>
              <a:t>1</a:t>
            </a:r>
            <a:r>
              <a:rPr lang="zh-CN" altLang="en-US" sz="1800" dirty="0" smtClean="0"/>
              <a:t>、升序</a:t>
            </a:r>
            <a:endParaRPr lang="zh-CN" altLang="en-US" sz="1800" dirty="0"/>
          </a:p>
          <a:p>
            <a:r>
              <a:rPr lang="en-US" altLang="zh-CN" sz="1800" dirty="0"/>
              <a:t>order by</a:t>
            </a:r>
            <a:r>
              <a:rPr lang="zh-CN" altLang="en-US" sz="1800" dirty="0"/>
              <a:t>。。。。。。</a:t>
            </a:r>
            <a:r>
              <a:rPr lang="en-US" altLang="zh-CN" sz="1800" dirty="0" err="1"/>
              <a:t>asc</a:t>
            </a:r>
            <a:endParaRPr lang="en-US" altLang="zh-CN" sz="1800" dirty="0"/>
          </a:p>
          <a:p>
            <a:r>
              <a:rPr lang="zh-CN" altLang="en-US" sz="1800" dirty="0"/>
              <a:t>按姓名升序排列</a:t>
            </a:r>
          </a:p>
          <a:p>
            <a:r>
              <a:rPr lang="en-US" altLang="zh-CN" sz="1800" dirty="0"/>
              <a:t>select  *  from  student  order  by  </a:t>
            </a:r>
            <a:r>
              <a:rPr lang="en-US" altLang="zh-CN" sz="1800" dirty="0" err="1"/>
              <a:t>stuname</a:t>
            </a:r>
            <a:r>
              <a:rPr lang="en-US" altLang="zh-CN" sz="1800" dirty="0"/>
              <a:t>  </a:t>
            </a:r>
            <a:r>
              <a:rPr lang="en-US" altLang="zh-CN" sz="1800" dirty="0" err="1"/>
              <a:t>asc</a:t>
            </a:r>
            <a:endParaRPr lang="en-US" altLang="zh-CN" sz="1800" dirty="0"/>
          </a:p>
          <a:p>
            <a:r>
              <a:rPr lang="zh-CN" altLang="en-US" sz="1800" dirty="0"/>
              <a:t>说明：</a:t>
            </a:r>
            <a:r>
              <a:rPr lang="zh-CN" altLang="en-US" sz="1800" dirty="0">
                <a:solidFill>
                  <a:srgbClr val="FF0000"/>
                </a:solidFill>
              </a:rPr>
              <a:t>当升序时，</a:t>
            </a:r>
            <a:r>
              <a:rPr lang="en-US" altLang="zh-CN" sz="1800" dirty="0" err="1">
                <a:solidFill>
                  <a:srgbClr val="FF0000"/>
                </a:solidFill>
              </a:rPr>
              <a:t>asc</a:t>
            </a:r>
            <a:r>
              <a:rPr lang="zh-CN" altLang="en-US" sz="1800" dirty="0">
                <a:solidFill>
                  <a:srgbClr val="FF0000"/>
                </a:solidFill>
              </a:rPr>
              <a:t>可以省略</a:t>
            </a:r>
            <a:r>
              <a:rPr lang="zh-CN" altLang="en-US" sz="1800" dirty="0"/>
              <a:t>。</a:t>
            </a:r>
          </a:p>
          <a:p>
            <a:endParaRPr lang="zh-CN" altLang="en-US" sz="1800" dirty="0"/>
          </a:p>
          <a:p>
            <a:r>
              <a:rPr lang="en-US" altLang="zh-CN" sz="1800" dirty="0"/>
              <a:t>2.	</a:t>
            </a:r>
            <a:r>
              <a:rPr lang="zh-CN" altLang="en-US" sz="1800" dirty="0"/>
              <a:t>降序</a:t>
            </a:r>
          </a:p>
          <a:p>
            <a:r>
              <a:rPr lang="en-US" altLang="zh-CN" sz="1800" dirty="0"/>
              <a:t>order by</a:t>
            </a:r>
            <a:r>
              <a:rPr lang="zh-CN" altLang="en-US" sz="1800" dirty="0"/>
              <a:t>。。。。。。</a:t>
            </a:r>
            <a:r>
              <a:rPr lang="en-US" altLang="zh-CN" sz="1800" dirty="0" err="1"/>
              <a:t>desc</a:t>
            </a:r>
            <a:endParaRPr lang="en-US" altLang="zh-CN" sz="1800" dirty="0"/>
          </a:p>
          <a:p>
            <a:r>
              <a:rPr lang="zh-CN" altLang="en-US" sz="1800" dirty="0"/>
              <a:t>按姓名降序排列</a:t>
            </a:r>
          </a:p>
          <a:p>
            <a:r>
              <a:rPr lang="en-US" altLang="zh-CN" sz="1800" dirty="0"/>
              <a:t>select  *  from  student  order  by  </a:t>
            </a:r>
            <a:r>
              <a:rPr lang="en-US" altLang="zh-CN" sz="1800" dirty="0" err="1"/>
              <a:t>stuname</a:t>
            </a:r>
            <a:r>
              <a:rPr lang="en-US" altLang="zh-CN" sz="1800" dirty="0"/>
              <a:t>  </a:t>
            </a:r>
            <a:r>
              <a:rPr lang="en-US" altLang="zh-CN" sz="1800" dirty="0" err="1"/>
              <a:t>desc</a:t>
            </a:r>
            <a:endParaRPr lang="en-US" altLang="zh-CN" sz="1800" dirty="0"/>
          </a:p>
          <a:p>
            <a:r>
              <a:rPr lang="zh-CN" altLang="en-US" sz="1800" dirty="0"/>
              <a:t>说明：</a:t>
            </a:r>
            <a:r>
              <a:rPr lang="zh-CN" altLang="en-US" sz="1800" dirty="0">
                <a:solidFill>
                  <a:srgbClr val="FF0000"/>
                </a:solidFill>
              </a:rPr>
              <a:t>当降序时，</a:t>
            </a:r>
            <a:r>
              <a:rPr lang="en-US" altLang="zh-CN" sz="1800" dirty="0" err="1">
                <a:solidFill>
                  <a:srgbClr val="FF0000"/>
                </a:solidFill>
              </a:rPr>
              <a:t>desc</a:t>
            </a:r>
            <a:r>
              <a:rPr lang="zh-CN" altLang="en-US" sz="1800" dirty="0">
                <a:solidFill>
                  <a:srgbClr val="FF0000"/>
                </a:solidFill>
              </a:rPr>
              <a:t>不可以省略。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516502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332656"/>
            <a:ext cx="8064896" cy="6336704"/>
          </a:xfrm>
        </p:spPr>
        <p:txBody>
          <a:bodyPr/>
          <a:lstStyle/>
          <a:p>
            <a:endParaRPr lang="en-US" altLang="zh-CN" dirty="0" smtClean="0"/>
          </a:p>
          <a:p>
            <a:r>
              <a:rPr lang="zh-CN" altLang="en-US" dirty="0" smtClean="0"/>
              <a:t>思考</a:t>
            </a:r>
            <a:r>
              <a:rPr lang="en-US" altLang="zh-CN" dirty="0"/>
              <a:t>: </a:t>
            </a:r>
            <a:r>
              <a:rPr lang="zh-CN" altLang="en-US" dirty="0"/>
              <a:t>先按班号</a:t>
            </a:r>
            <a:r>
              <a:rPr lang="en-US" altLang="zh-CN" dirty="0"/>
              <a:t>(</a:t>
            </a:r>
            <a:r>
              <a:rPr lang="en-US" altLang="zh-CN" dirty="0" err="1"/>
              <a:t>classno</a:t>
            </a:r>
            <a:r>
              <a:rPr lang="en-US" altLang="zh-CN" dirty="0"/>
              <a:t>)</a:t>
            </a:r>
            <a:r>
              <a:rPr lang="zh-CN" altLang="en-US" dirty="0"/>
              <a:t>升序排序，在同一个班里，再按姓名降序排序，如何写语句？</a:t>
            </a:r>
          </a:p>
          <a:p>
            <a:r>
              <a:rPr lang="en-US" altLang="zh-CN" dirty="0"/>
              <a:t>select  *  from  student  order  by  </a:t>
            </a:r>
            <a:r>
              <a:rPr lang="en-US" altLang="zh-CN" dirty="0" err="1"/>
              <a:t>classno</a:t>
            </a:r>
            <a:r>
              <a:rPr lang="en-US" altLang="zh-CN" dirty="0"/>
              <a:t>  </a:t>
            </a:r>
            <a:r>
              <a:rPr lang="en-US" altLang="zh-CN" dirty="0" err="1"/>
              <a:t>asc</a:t>
            </a:r>
            <a:r>
              <a:rPr lang="en-US" altLang="zh-CN" dirty="0"/>
              <a:t>,  </a:t>
            </a:r>
            <a:r>
              <a:rPr lang="en-US" altLang="zh-CN" dirty="0" err="1"/>
              <a:t>stuname</a:t>
            </a:r>
            <a:r>
              <a:rPr lang="en-US" altLang="zh-CN" dirty="0"/>
              <a:t>  </a:t>
            </a:r>
            <a:r>
              <a:rPr lang="en-US" altLang="zh-CN" dirty="0" err="1"/>
              <a:t>desc</a:t>
            </a:r>
            <a:endParaRPr lang="en-US" altLang="zh-CN" dirty="0"/>
          </a:p>
          <a:p>
            <a:r>
              <a:rPr lang="zh-CN" altLang="en-US" dirty="0"/>
              <a:t>说明：多字段排序，字段名之间用逗号分隔，每个字段名后跟排序方式（升序或降序）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2951972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1239</TotalTime>
  <Words>102</Words>
  <Application>Microsoft Office PowerPoint</Application>
  <PresentationFormat>全屏显示(4:3)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7_MS_PPTBrainstorm_TP01018437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李维权</cp:lastModifiedBy>
  <cp:revision>478</cp:revision>
  <dcterms:created xsi:type="dcterms:W3CDTF">2023-09-01T01:54:43Z</dcterms:created>
  <dcterms:modified xsi:type="dcterms:W3CDTF">2024-09-10T07:32:10Z</dcterms:modified>
</cp:coreProperties>
</file>